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7" r:id="rId2"/>
  </p:sldMasterIdLst>
  <p:notesMasterIdLst>
    <p:notesMasterId r:id="rId4"/>
  </p:notesMasterIdLst>
  <p:sldIdLst>
    <p:sldId id="1158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79623E-4E20-420D-954D-F9F879DDF005}" v="1" dt="2023-08-30T06:01:05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IMAN RASHED ALSHAMSI" userId="dec239b1-2d6a-4770-b3dd-fd18c7da4f7b" providerId="ADAL" clId="{807471A1-4360-4551-9BAC-073D69813764}"/>
    <pc:docChg chg="delSld delMainMaster">
      <pc:chgData name="EIMAN RASHED ALSHAMSI" userId="dec239b1-2d6a-4770-b3dd-fd18c7da4f7b" providerId="ADAL" clId="{807471A1-4360-4551-9BAC-073D69813764}" dt="2023-06-19T04:11:01.708" v="0" actId="47"/>
      <pc:docMkLst>
        <pc:docMk/>
      </pc:docMkLst>
      <pc:sldChg chg="del">
        <pc:chgData name="EIMAN RASHED ALSHAMSI" userId="dec239b1-2d6a-4770-b3dd-fd18c7da4f7b" providerId="ADAL" clId="{807471A1-4360-4551-9BAC-073D69813764}" dt="2023-06-19T04:11:01.708" v="0" actId="47"/>
        <pc:sldMkLst>
          <pc:docMk/>
          <pc:sldMk cId="3771294597" sldId="11568"/>
        </pc:sldMkLst>
      </pc:sldChg>
      <pc:sldMasterChg chg="del delSldLayout">
        <pc:chgData name="EIMAN RASHED ALSHAMSI" userId="dec239b1-2d6a-4770-b3dd-fd18c7da4f7b" providerId="ADAL" clId="{807471A1-4360-4551-9BAC-073D69813764}" dt="2023-06-19T04:11:01.708" v="0" actId="47"/>
        <pc:sldMasterMkLst>
          <pc:docMk/>
          <pc:sldMasterMk cId="2393628036" sldId="2147483667"/>
        </pc:sldMasterMkLst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4202590588" sldId="2147483668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125699363" sldId="2147483669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774435361" sldId="2147483670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3085537018" sldId="2147483671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028668504" sldId="2147483672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2887274226" sldId="2147483673"/>
          </pc:sldLayoutMkLst>
        </pc:sldLayoutChg>
        <pc:sldLayoutChg chg="del">
          <pc:chgData name="EIMAN RASHED ALSHAMSI" userId="dec239b1-2d6a-4770-b3dd-fd18c7da4f7b" providerId="ADAL" clId="{807471A1-4360-4551-9BAC-073D69813764}" dt="2023-06-19T04:11:01.708" v="0" actId="47"/>
          <pc:sldLayoutMkLst>
            <pc:docMk/>
            <pc:sldMasterMk cId="2393628036" sldId="2147483667"/>
            <pc:sldLayoutMk cId="1542129612" sldId="2147483674"/>
          </pc:sldLayoutMkLst>
        </pc:sldLayoutChg>
      </pc:sldMasterChg>
    </pc:docChg>
  </pc:docChgLst>
  <pc:docChgLst>
    <pc:chgData name="EIMAN RASHED ALSHAMSI" userId="dec239b1-2d6a-4770-b3dd-fd18c7da4f7b" providerId="ADAL" clId="{DF1A8D35-20DD-4807-8D7B-CDC06A03D066}"/>
    <pc:docChg chg="delSld delMainMaster">
      <pc:chgData name="EIMAN RASHED ALSHAMSI" userId="dec239b1-2d6a-4770-b3dd-fd18c7da4f7b" providerId="ADAL" clId="{DF1A8D35-20DD-4807-8D7B-CDC06A03D066}" dt="2023-08-30T05:41:30.873" v="0" actId="47"/>
      <pc:docMkLst>
        <pc:docMk/>
      </pc:docMkLst>
      <pc:sldChg chg="del">
        <pc:chgData name="EIMAN RASHED ALSHAMSI" userId="dec239b1-2d6a-4770-b3dd-fd18c7da4f7b" providerId="ADAL" clId="{DF1A8D35-20DD-4807-8D7B-CDC06A03D066}" dt="2023-08-30T05:41:30.873" v="0" actId="47"/>
        <pc:sldMkLst>
          <pc:docMk/>
          <pc:sldMk cId="1204334590" sldId="3318"/>
        </pc:sldMkLst>
      </pc:sldChg>
      <pc:sldMasterChg chg="del delSldLayout">
        <pc:chgData name="EIMAN RASHED ALSHAMSI" userId="dec239b1-2d6a-4770-b3dd-fd18c7da4f7b" providerId="ADAL" clId="{DF1A8D35-20DD-4807-8D7B-CDC06A03D066}" dt="2023-08-30T05:41:30.873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DF1A8D35-20DD-4807-8D7B-CDC06A03D066}" dt="2023-08-30T05:41:30.873" v="0" actId="47"/>
          <pc:sldLayoutMkLst>
            <pc:docMk/>
            <pc:sldMasterMk cId="611894537" sldId="2147483660"/>
            <pc:sldLayoutMk cId="2328102532" sldId="2147483661"/>
          </pc:sldLayoutMkLst>
        </pc:sldLayoutChg>
        <pc:sldLayoutChg chg="del">
          <pc:chgData name="EIMAN RASHED ALSHAMSI" userId="dec239b1-2d6a-4770-b3dd-fd18c7da4f7b" providerId="ADAL" clId="{DF1A8D35-20DD-4807-8D7B-CDC06A03D066}" dt="2023-08-30T05:41:30.873" v="0" actId="47"/>
          <pc:sldLayoutMkLst>
            <pc:docMk/>
            <pc:sldMasterMk cId="611894537" sldId="2147483660"/>
            <pc:sldLayoutMk cId="3867528279" sldId="2147483662"/>
          </pc:sldLayoutMkLst>
        </pc:sldLayoutChg>
        <pc:sldLayoutChg chg="del">
          <pc:chgData name="EIMAN RASHED ALSHAMSI" userId="dec239b1-2d6a-4770-b3dd-fd18c7da4f7b" providerId="ADAL" clId="{DF1A8D35-20DD-4807-8D7B-CDC06A03D066}" dt="2023-08-30T05:41:30.873" v="0" actId="47"/>
          <pc:sldLayoutMkLst>
            <pc:docMk/>
            <pc:sldMasterMk cId="611894537" sldId="2147483660"/>
            <pc:sldLayoutMk cId="2453988529" sldId="2147483663"/>
          </pc:sldLayoutMkLst>
        </pc:sldLayoutChg>
        <pc:sldLayoutChg chg="del">
          <pc:chgData name="EIMAN RASHED ALSHAMSI" userId="dec239b1-2d6a-4770-b3dd-fd18c7da4f7b" providerId="ADAL" clId="{DF1A8D35-20DD-4807-8D7B-CDC06A03D066}" dt="2023-08-30T05:41:30.873" v="0" actId="47"/>
          <pc:sldLayoutMkLst>
            <pc:docMk/>
            <pc:sldMasterMk cId="611894537" sldId="2147483660"/>
            <pc:sldLayoutMk cId="2125715436" sldId="2147483664"/>
          </pc:sldLayoutMkLst>
        </pc:sldLayoutChg>
        <pc:sldLayoutChg chg="del">
          <pc:chgData name="EIMAN RASHED ALSHAMSI" userId="dec239b1-2d6a-4770-b3dd-fd18c7da4f7b" providerId="ADAL" clId="{DF1A8D35-20DD-4807-8D7B-CDC06A03D066}" dt="2023-08-30T05:41:30.873" v="0" actId="47"/>
          <pc:sldLayoutMkLst>
            <pc:docMk/>
            <pc:sldMasterMk cId="611894537" sldId="2147483660"/>
            <pc:sldLayoutMk cId="1503915654" sldId="2147483665"/>
          </pc:sldLayoutMkLst>
        </pc:sldLayoutChg>
        <pc:sldLayoutChg chg="del">
          <pc:chgData name="EIMAN RASHED ALSHAMSI" userId="dec239b1-2d6a-4770-b3dd-fd18c7da4f7b" providerId="ADAL" clId="{DF1A8D35-20DD-4807-8D7B-CDC06A03D066}" dt="2023-08-30T05:41:30.873" v="0" actId="47"/>
          <pc:sldLayoutMkLst>
            <pc:docMk/>
            <pc:sldMasterMk cId="611894537" sldId="2147483660"/>
            <pc:sldLayoutMk cId="669755418" sldId="2147483666"/>
          </pc:sldLayoutMkLst>
        </pc:sldLayoutChg>
      </pc:sldMasterChg>
    </pc:docChg>
  </pc:docChgLst>
  <pc:docChgLst>
    <pc:chgData name="EIMAN RASHED ALSHAMSI" userId="dec239b1-2d6a-4770-b3dd-fd18c7da4f7b" providerId="ADAL" clId="{67DD6734-A45C-42C7-85C6-2639B16F99EC}"/>
    <pc:docChg chg="delSld">
      <pc:chgData name="EIMAN RASHED ALSHAMSI" userId="dec239b1-2d6a-4770-b3dd-fd18c7da4f7b" providerId="ADAL" clId="{67DD6734-A45C-42C7-85C6-2639B16F99EC}" dt="2023-06-19T04:10:33.934" v="0" actId="47"/>
      <pc:docMkLst>
        <pc:docMk/>
      </pc:docMkLst>
      <pc:sldChg chg="del">
        <pc:chgData name="EIMAN RASHED ALSHAMSI" userId="dec239b1-2d6a-4770-b3dd-fd18c7da4f7b" providerId="ADAL" clId="{67DD6734-A45C-42C7-85C6-2639B16F99EC}" dt="2023-06-19T04:10:33.934" v="0" actId="47"/>
        <pc:sldMkLst>
          <pc:docMk/>
          <pc:sldMk cId="1368775520" sldId="11562"/>
        </pc:sldMkLst>
      </pc:sldChg>
      <pc:sldMasterChg chg="delSldLayout">
        <pc:chgData name="EIMAN RASHED ALSHAMSI" userId="dec239b1-2d6a-4770-b3dd-fd18c7da4f7b" providerId="ADAL" clId="{67DD6734-A45C-42C7-85C6-2639B16F99EC}" dt="2023-06-19T04:10:33.934" v="0" actId="47"/>
        <pc:sldMasterMkLst>
          <pc:docMk/>
          <pc:sldMasterMk cId="611894537" sldId="2147483660"/>
        </pc:sldMasterMkLst>
        <pc:sldLayoutChg chg="del">
          <pc:chgData name="EIMAN RASHED ALSHAMSI" userId="dec239b1-2d6a-4770-b3dd-fd18c7da4f7b" providerId="ADAL" clId="{67DD6734-A45C-42C7-85C6-2639B16F99EC}" dt="2023-06-19T04:10:33.934" v="0" actId="47"/>
          <pc:sldLayoutMkLst>
            <pc:docMk/>
            <pc:sldMasterMk cId="611894537" sldId="2147483660"/>
            <pc:sldLayoutMk cId="1323044467" sldId="2147483667"/>
          </pc:sldLayoutMkLst>
        </pc:sldLayoutChg>
      </pc:sldMasterChg>
    </pc:docChg>
  </pc:docChgLst>
  <pc:docChgLst>
    <pc:chgData name="EIMAN RASHED ALSHAMSI" userId="dec239b1-2d6a-4770-b3dd-fd18c7da4f7b" providerId="ADAL" clId="{F979623E-4E20-420D-954D-F9F879DDF005}"/>
    <pc:docChg chg="modSld">
      <pc:chgData name="EIMAN RASHED ALSHAMSI" userId="dec239b1-2d6a-4770-b3dd-fd18c7da4f7b" providerId="ADAL" clId="{F979623E-4E20-420D-954D-F9F879DDF005}" dt="2023-08-30T06:02:02.188" v="82" actId="1076"/>
      <pc:docMkLst>
        <pc:docMk/>
      </pc:docMkLst>
      <pc:sldChg chg="addSp modSp mod">
        <pc:chgData name="EIMAN RASHED ALSHAMSI" userId="dec239b1-2d6a-4770-b3dd-fd18c7da4f7b" providerId="ADAL" clId="{F979623E-4E20-420D-954D-F9F879DDF005}" dt="2023-08-30T06:02:02.188" v="82" actId="1076"/>
        <pc:sldMkLst>
          <pc:docMk/>
          <pc:sldMk cId="839686927" sldId="11584"/>
        </pc:sldMkLst>
        <pc:spChg chg="add mod">
          <ac:chgData name="EIMAN RASHED ALSHAMSI" userId="dec239b1-2d6a-4770-b3dd-fd18c7da4f7b" providerId="ADAL" clId="{F979623E-4E20-420D-954D-F9F879DDF005}" dt="2023-08-30T06:02:02.188" v="82" actId="1076"/>
          <ac:spMkLst>
            <pc:docMk/>
            <pc:sldMk cId="839686927" sldId="11584"/>
            <ac:spMk id="3" creationId="{AE6CDD7C-2C92-EE2C-DE13-8DF45C0B9165}"/>
          </ac:spMkLst>
        </pc:spChg>
      </pc:sldChg>
    </pc:docChg>
  </pc:docChgLst>
  <pc:docChgLst>
    <pc:chgData name="EIMAN RASHED ALSHAMSI" userId="dec239b1-2d6a-4770-b3dd-fd18c7da4f7b" providerId="ADAL" clId="{6B2899D7-2E9D-46D2-91DC-6F09FF4ED7D5}"/>
    <pc:docChg chg="delSld modSld">
      <pc:chgData name="EIMAN RASHED ALSHAMSI" userId="dec239b1-2d6a-4770-b3dd-fd18c7da4f7b" providerId="ADAL" clId="{6B2899D7-2E9D-46D2-91DC-6F09FF4ED7D5}" dt="2023-06-19T04:09:54.656" v="0"/>
      <pc:docMkLst>
        <pc:docMk/>
      </pc:docMkLst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204334590" sldId="3318"/>
        </pc:sldMkLst>
      </pc:sldChg>
      <pc:sldChg chg="del">
        <pc:chgData name="EIMAN RASHED ALSHAMSI" userId="dec239b1-2d6a-4770-b3dd-fd18c7da4f7b" providerId="ADAL" clId="{6B2899D7-2E9D-46D2-91DC-6F09FF4ED7D5}" dt="2023-06-19T04:09:54.656" v="0"/>
        <pc:sldMkLst>
          <pc:docMk/>
          <pc:sldMk cId="1368775520" sldId="1156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F3E27-FAC2-409C-9E26-E7C57FC38A79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ECDE4-1063-4B7B-814A-1F967585C9C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5925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D59C624-8978-4D21-B9C1-E985D110BD55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10153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546D1-16D9-8FF0-CD01-B030FB790B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F96AAE-F4EF-DB4F-B8A2-E9A16139B2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BB46B-97B1-8513-3015-F115D058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75312-34E6-E9B5-A786-26763D963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C634D0-2311-AD9D-FBA6-1A958464C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84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C0D1EE-2DE1-4D5B-3BE0-D34E81C40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0FB849-E9F5-E999-5027-4501BE683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3CD71-DE8B-44A6-2451-3F514D937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260D0-8C7D-F206-F5E3-0CE23AF4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7A6D3-EDB0-ADD5-22CE-605220F6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95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C84006-D786-5928-D03C-2CFBEAC4BA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B63692-D7B9-FA18-7E0A-1C20A96C41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E58AB-DDBE-6015-58DB-E03BC154F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37DD8-2001-1A3B-362A-0EADE59E4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592721-FED5-C4E1-B122-F23F27EB2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88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7487624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92459267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2970486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71117502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9942065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546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0174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CE049-32B8-D1D2-A2BC-98F87AC517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22DD9-9271-71A6-F84C-B8D0DBF42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FFAEF-758F-7224-0C30-821477E0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86439-B958-D171-6939-6DBF8C7CE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70A9B6-5E19-D926-3CD0-6A15B3549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5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4D39C-D9E9-5D4B-87A4-65CF812E6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DBC47-655B-152D-9504-F5162CDE2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96F73-5527-8CBF-7B88-C1527D01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A5EDC-D320-CEB7-A56E-61C80B14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F17153-D9C2-9101-832D-94D967DF5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7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DF0AF-3E76-3EC3-8F06-1809C7D06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F9D6B-E3FF-BC0C-50B5-59432A01D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B656CC-62C8-1070-6AFE-EB8B63B02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63BFAE-C0DE-C965-4202-089C8DF25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E9728D-5D2B-5A96-A013-9D456BFF8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826AF4-12B1-7764-D481-FD547EBA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1479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2A761-A133-8078-512C-ABC33F402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806A3-3EF5-4F89-24EB-3F9C06E88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5C4C7F-AE2D-3ECB-470A-00DBEDF404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9845D5-26E1-7C0B-F8B1-A0120A9D6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774784-D0B1-5185-FC7E-9ED8981696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1759C8-59C4-6CEE-7B84-4BBB28BB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07E62B-CC0C-DF64-3E93-3557D08BA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D08B08-DDAB-7EB9-F08C-8B07B94CC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54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52D5B-8BAE-BBE5-E2C4-F18AF70B0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B19EAD-5F9B-ED34-176B-95B66BB1D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71ACD8-54E5-8E9C-A25D-6672FE9AA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1BCC55-BE10-E76E-6A2A-A5FEFDDCE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53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AEEB37-D7E0-3C7B-99DF-E32B8674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0844D8-197B-19AE-B563-1395869E3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BC111-5E4F-D2BF-AEB5-61CAD7BC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634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0A89F-6435-1BC6-C2D0-BCA1564B1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1DB30-0E3E-9492-8BE8-C901442F8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1CF8C-638E-F20D-E144-F3218D678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B115A8-4D85-D43A-D3E3-DC00019FB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89AF43-DD2B-1358-E42E-114CCD31E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830D6-6EDD-54D0-0104-5A31A08C0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318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A71B0-8796-49C5-0865-1EF5CE4B6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B8C45D-CF77-BC0F-41EC-2F2B6208C3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B9B850-67ED-DF13-3E77-F88433C64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545219-DBED-358A-42A3-224BAEBDC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EA9200-2421-729B-B7A1-0F6BF9524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8D86E2-3A91-4897-25B0-BCCF7E444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23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577D6D-B962-7802-EC4F-70BF76406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8AA392-B0FD-B457-A214-D984041E75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C587B-4D43-FCC3-8C2F-4CADAB607D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DF47-64F7-4471-B1A2-D0647062B67F}" type="datetimeFigureOut">
              <a:rPr lang="en-GB" smtClean="0"/>
              <a:t>30/08/2023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94A8D4-AC48-32D4-8B0C-7AA2D41C25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560E09-620E-1BA4-4741-E385A343A7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A71C-592A-447A-983F-19652F4BDD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357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lassroom.google.com/u/0/share?url=" TargetMode="External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262488" y="485632"/>
            <a:ext cx="219483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Helvetica"/>
                <a:cs typeface="Helvetica"/>
              </a:rPr>
              <a:t>الدرس الثامن عشر  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Helvetica"/>
              <a:cs typeface="Helvetica"/>
            </a:endParaRPr>
          </a:p>
        </p:txBody>
      </p:sp>
      <p:sp>
        <p:nvSpPr>
          <p:cNvPr id="2" name="Rectangle 4">
            <a:hlinkClick r:id="rId3" tooltip="Add to Google Classroom"/>
            <a:extLst>
              <a:ext uri="{FF2B5EF4-FFF2-40B4-BE49-F238E27FC236}">
                <a16:creationId xmlns:a16="http://schemas.microsoft.com/office/drawing/2014/main" id="{551A8941-DBAF-6FE9-FC3F-CAF08AD07D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000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79350" rIns="79350" bIns="7935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0" lang="en-US" alt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cs typeface="Helvetica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0B35EAC6-2945-E142-8793-D85B105493BC}"/>
              </a:ext>
            </a:extLst>
          </p:cNvPr>
          <p:cNvGraphicFramePr>
            <a:graphicFrameLocks noGrp="1"/>
          </p:cNvGraphicFramePr>
          <p:nvPr/>
        </p:nvGraphicFramePr>
        <p:xfrm>
          <a:off x="415834" y="962417"/>
          <a:ext cx="10799420" cy="117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64622"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المعيار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المخرج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عنوان الدرس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dirty="0"/>
                        <a:t>الوحدة </a:t>
                      </a:r>
                      <a:endParaRPr lang="en-GB" sz="1400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80976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يستخدم الميزان لوزن المنتجات المختلفة (خضار / أجبان / ألبان ....)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 Semilight" panose="020B0402040204020203" pitchFamily="34" charset="0"/>
                        </a:rPr>
                        <a:t>يصنف المنتجات المختلفة حسب الحجم والوزن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استخدام الميزان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ar-A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يُطبق المفاهيم الرياضية والعمليات الحسابية  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C40E83D0-E9B3-39E4-7047-27D4E6475B23}"/>
              </a:ext>
            </a:extLst>
          </p:cNvPr>
          <p:cNvSpPr/>
          <p:nvPr/>
        </p:nvSpPr>
        <p:spPr>
          <a:xfrm>
            <a:off x="724761" y="2967335"/>
            <a:ext cx="88197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000000"/>
                </a:solidFill>
                <a:effectLst/>
                <a:uLnTx/>
                <a:uFillTx/>
                <a:latin typeface="Helvetica"/>
                <a:cs typeface="Helvetica"/>
              </a:rPr>
              <a:t>بطاقات</a:t>
            </a: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8CABB170-C689-6464-6C99-DF61EEB22F70}"/>
              </a:ext>
            </a:extLst>
          </p:cNvPr>
          <p:cNvSpPr/>
          <p:nvPr/>
        </p:nvSpPr>
        <p:spPr>
          <a:xfrm>
            <a:off x="1606734" y="3004917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2C2D80-B7F2-3575-0186-14F1363E74E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9590" y="3761987"/>
            <a:ext cx="2730699" cy="191842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012699F-567B-864E-362F-1734707D11E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07030" y="3707793"/>
            <a:ext cx="2705748" cy="1896242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12869EC-757C-1E84-A05A-8E83413B7C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6000" y="3735516"/>
            <a:ext cx="2719609" cy="189069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995566B-3019-2A30-7BBC-4806BD16F0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15834" y="3761987"/>
            <a:ext cx="2708519" cy="191010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AE6CDD7C-2C92-EE2C-DE13-8DF45C0B9165}"/>
              </a:ext>
            </a:extLst>
          </p:cNvPr>
          <p:cNvSpPr/>
          <p:nvPr/>
        </p:nvSpPr>
        <p:spPr>
          <a:xfrm>
            <a:off x="2629986" y="3002517"/>
            <a:ext cx="795528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استخدام اوزان مختلفة للوزن حس المتوفرمع ترك الطالب يبدي الملاحظات  </a:t>
            </a:r>
            <a:endParaRPr lang="en-US" sz="24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9686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46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Segoe UI Semilight</vt:lpstr>
      <vt:lpstr>Times New Roman</vt:lpstr>
      <vt:lpstr>Office Theme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EIMAN RASHED ALSHAMSI</cp:lastModifiedBy>
  <cp:revision>1</cp:revision>
  <dcterms:created xsi:type="dcterms:W3CDTF">2023-06-19T04:09:44Z</dcterms:created>
  <dcterms:modified xsi:type="dcterms:W3CDTF">2023-08-30T06:02:03Z</dcterms:modified>
</cp:coreProperties>
</file>