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4"/>
  </p:notesMasterIdLst>
  <p:sldIdLst>
    <p:sldId id="1158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79623E-4E20-420D-954D-F9F879DDF005}" v="1" dt="2023-08-30T06:01:05.3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DF1A8D35-20DD-4807-8D7B-CDC06A03D066}"/>
    <pc:docChg chg="delSld delMainMaster">
      <pc:chgData name="EIMAN RASHED ALSHAMSI" userId="dec239b1-2d6a-4770-b3dd-fd18c7da4f7b" providerId="ADAL" clId="{DF1A8D35-20DD-4807-8D7B-CDC06A03D066}" dt="2023-08-30T05:41:30.873" v="0" actId="47"/>
      <pc:docMkLst>
        <pc:docMk/>
      </pc:docMkLst>
      <pc:sldChg chg="del">
        <pc:chgData name="EIMAN RASHED ALSHAMSI" userId="dec239b1-2d6a-4770-b3dd-fd18c7da4f7b" providerId="ADAL" clId="{DF1A8D35-20DD-4807-8D7B-CDC06A03D066}" dt="2023-08-30T05:41:30.873" v="0" actId="47"/>
        <pc:sldMkLst>
          <pc:docMk/>
          <pc:sldMk cId="1204334590" sldId="3318"/>
        </pc:sldMkLst>
      </pc:sldChg>
      <pc:sldMasterChg chg="del delSldLayout">
        <pc:chgData name="EIMAN RASHED ALSHAMSI" userId="dec239b1-2d6a-4770-b3dd-fd18c7da4f7b" providerId="ADAL" clId="{DF1A8D35-20DD-4807-8D7B-CDC06A03D066}" dt="2023-08-30T05:41:30.873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DF1A8D35-20DD-4807-8D7B-CDC06A03D066}" dt="2023-08-30T05:41:30.873" v="0" actId="47"/>
          <pc:sldLayoutMkLst>
            <pc:docMk/>
            <pc:sldMasterMk cId="611894537" sldId="2147483660"/>
            <pc:sldLayoutMk cId="2328102532" sldId="2147483661"/>
          </pc:sldLayoutMkLst>
        </pc:sldLayoutChg>
        <pc:sldLayoutChg chg="del">
          <pc:chgData name="EIMAN RASHED ALSHAMSI" userId="dec239b1-2d6a-4770-b3dd-fd18c7da4f7b" providerId="ADAL" clId="{DF1A8D35-20DD-4807-8D7B-CDC06A03D066}" dt="2023-08-30T05:41:30.873" v="0" actId="47"/>
          <pc:sldLayoutMkLst>
            <pc:docMk/>
            <pc:sldMasterMk cId="611894537" sldId="2147483660"/>
            <pc:sldLayoutMk cId="3867528279" sldId="2147483662"/>
          </pc:sldLayoutMkLst>
        </pc:sldLayoutChg>
        <pc:sldLayoutChg chg="del">
          <pc:chgData name="EIMAN RASHED ALSHAMSI" userId="dec239b1-2d6a-4770-b3dd-fd18c7da4f7b" providerId="ADAL" clId="{DF1A8D35-20DD-4807-8D7B-CDC06A03D066}" dt="2023-08-30T05:41:30.873" v="0" actId="47"/>
          <pc:sldLayoutMkLst>
            <pc:docMk/>
            <pc:sldMasterMk cId="611894537" sldId="2147483660"/>
            <pc:sldLayoutMk cId="2453988529" sldId="2147483663"/>
          </pc:sldLayoutMkLst>
        </pc:sldLayoutChg>
        <pc:sldLayoutChg chg="del">
          <pc:chgData name="EIMAN RASHED ALSHAMSI" userId="dec239b1-2d6a-4770-b3dd-fd18c7da4f7b" providerId="ADAL" clId="{DF1A8D35-20DD-4807-8D7B-CDC06A03D066}" dt="2023-08-30T05:41:30.873" v="0" actId="47"/>
          <pc:sldLayoutMkLst>
            <pc:docMk/>
            <pc:sldMasterMk cId="611894537" sldId="2147483660"/>
            <pc:sldLayoutMk cId="2125715436" sldId="2147483664"/>
          </pc:sldLayoutMkLst>
        </pc:sldLayoutChg>
        <pc:sldLayoutChg chg="del">
          <pc:chgData name="EIMAN RASHED ALSHAMSI" userId="dec239b1-2d6a-4770-b3dd-fd18c7da4f7b" providerId="ADAL" clId="{DF1A8D35-20DD-4807-8D7B-CDC06A03D066}" dt="2023-08-30T05:41:30.873" v="0" actId="47"/>
          <pc:sldLayoutMkLst>
            <pc:docMk/>
            <pc:sldMasterMk cId="611894537" sldId="2147483660"/>
            <pc:sldLayoutMk cId="1503915654" sldId="2147483665"/>
          </pc:sldLayoutMkLst>
        </pc:sldLayoutChg>
        <pc:sldLayoutChg chg="del">
          <pc:chgData name="EIMAN RASHED ALSHAMSI" userId="dec239b1-2d6a-4770-b3dd-fd18c7da4f7b" providerId="ADAL" clId="{DF1A8D35-20DD-4807-8D7B-CDC06A03D066}" dt="2023-08-30T05:41:30.873" v="0" actId="47"/>
          <pc:sldLayoutMkLst>
            <pc:docMk/>
            <pc:sldMasterMk cId="611894537" sldId="2147483660"/>
            <pc:sldLayoutMk cId="669755418" sldId="2147483666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F979623E-4E20-420D-954D-F9F879DDF005}"/>
    <pc:docChg chg="modSld">
      <pc:chgData name="EIMAN RASHED ALSHAMSI" userId="dec239b1-2d6a-4770-b3dd-fd18c7da4f7b" providerId="ADAL" clId="{F979623E-4E20-420D-954D-F9F879DDF005}" dt="2023-08-30T06:02:02.188" v="82" actId="1076"/>
      <pc:docMkLst>
        <pc:docMk/>
      </pc:docMkLst>
      <pc:sldChg chg="addSp modSp mod">
        <pc:chgData name="EIMAN RASHED ALSHAMSI" userId="dec239b1-2d6a-4770-b3dd-fd18c7da4f7b" providerId="ADAL" clId="{F979623E-4E20-420D-954D-F9F879DDF005}" dt="2023-08-30T06:02:02.188" v="82" actId="1076"/>
        <pc:sldMkLst>
          <pc:docMk/>
          <pc:sldMk cId="839686927" sldId="11584"/>
        </pc:sldMkLst>
        <pc:spChg chg="add mod">
          <ac:chgData name="EIMAN RASHED ALSHAMSI" userId="dec239b1-2d6a-4770-b3dd-fd18c7da4f7b" providerId="ADAL" clId="{F979623E-4E20-420D-954D-F9F879DDF005}" dt="2023-08-30T06:02:02.188" v="82" actId="1076"/>
          <ac:spMkLst>
            <pc:docMk/>
            <pc:sldMk cId="839686927" sldId="11584"/>
            <ac:spMk id="3" creationId="{AE6CDD7C-2C92-EE2C-DE13-8DF45C0B9165}"/>
          </ac:spMkLst>
        </pc:spChg>
      </pc:sld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F3E27-FAC2-409C-9E26-E7C57FC38A79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ECDE4-1063-4B7B-814A-1F967585C9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2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15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748762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245926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297048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111750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994206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4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017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357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62488" y="485632"/>
            <a:ext cx="21948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الثامن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يستخدم الميزان لوزن المنتجات المختلفة (خضار / أجبان / ألبان ....)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يصنف المنتجات المختلفة حسب الحجم والوزن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استخدام الميزان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724761" y="2967335"/>
            <a:ext cx="8819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بطاقات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1606734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2C2D80-B7F2-3575-0186-14F1363E74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9590" y="3761987"/>
            <a:ext cx="2730699" cy="19184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12699F-567B-864E-362F-1734707D11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7030" y="3707793"/>
            <a:ext cx="2705748" cy="18962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2869EC-757C-1E84-A05A-8E83413B7C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735516"/>
            <a:ext cx="2719609" cy="18906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995566B-3019-2A30-7BBC-4806BD16F0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5834" y="3761987"/>
            <a:ext cx="2708519" cy="191010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E6CDD7C-2C92-EE2C-DE13-8DF45C0B9165}"/>
              </a:ext>
            </a:extLst>
          </p:cNvPr>
          <p:cNvSpPr/>
          <p:nvPr/>
        </p:nvSpPr>
        <p:spPr>
          <a:xfrm>
            <a:off x="2629986" y="3002517"/>
            <a:ext cx="795528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استخدام اوزان مختلفة للوزن حس المتوفرمع ترك الطالب يبدي الملاحظات  </a:t>
            </a:r>
            <a:endParaRPr lang="en-US" sz="24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9686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2023-08-30T06:02:03Z</dcterms:modified>
</cp:coreProperties>
</file>